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032C7-AF39-4AA6-9902-F5BB858AA0D9}" type="datetimeFigureOut">
              <a:rPr lang="sl-SI" smtClean="0"/>
              <a:t>29.9.2016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4A4B-1EF7-418F-B771-0AC7002E9D0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27535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032C7-AF39-4AA6-9902-F5BB858AA0D9}" type="datetimeFigureOut">
              <a:rPr lang="sl-SI" smtClean="0"/>
              <a:t>29.9.2016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4A4B-1EF7-418F-B771-0AC7002E9D0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41724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032C7-AF39-4AA6-9902-F5BB858AA0D9}" type="datetimeFigureOut">
              <a:rPr lang="sl-SI" smtClean="0"/>
              <a:t>29.9.2016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4A4B-1EF7-418F-B771-0AC7002E9D0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69840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032C7-AF39-4AA6-9902-F5BB858AA0D9}" type="datetimeFigureOut">
              <a:rPr lang="sl-SI" smtClean="0"/>
              <a:t>29.9.2016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4A4B-1EF7-418F-B771-0AC7002E9D0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40780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032C7-AF39-4AA6-9902-F5BB858AA0D9}" type="datetimeFigureOut">
              <a:rPr lang="sl-SI" smtClean="0"/>
              <a:t>29.9.2016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4A4B-1EF7-418F-B771-0AC7002E9D0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76732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032C7-AF39-4AA6-9902-F5BB858AA0D9}" type="datetimeFigureOut">
              <a:rPr lang="sl-SI" smtClean="0"/>
              <a:t>29.9.2016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4A4B-1EF7-418F-B771-0AC7002E9D0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12043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032C7-AF39-4AA6-9902-F5BB858AA0D9}" type="datetimeFigureOut">
              <a:rPr lang="sl-SI" smtClean="0"/>
              <a:t>29.9.2016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4A4B-1EF7-418F-B771-0AC7002E9D0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74776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032C7-AF39-4AA6-9902-F5BB858AA0D9}" type="datetimeFigureOut">
              <a:rPr lang="sl-SI" smtClean="0"/>
              <a:t>29.9.2016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4A4B-1EF7-418F-B771-0AC7002E9D0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914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032C7-AF39-4AA6-9902-F5BB858AA0D9}" type="datetimeFigureOut">
              <a:rPr lang="sl-SI" smtClean="0"/>
              <a:t>29.9.2016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4A4B-1EF7-418F-B771-0AC7002E9D0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84999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032C7-AF39-4AA6-9902-F5BB858AA0D9}" type="datetimeFigureOut">
              <a:rPr lang="sl-SI" smtClean="0"/>
              <a:t>29.9.2016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4A4B-1EF7-418F-B771-0AC7002E9D0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51107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032C7-AF39-4AA6-9902-F5BB858AA0D9}" type="datetimeFigureOut">
              <a:rPr lang="sl-SI" smtClean="0"/>
              <a:t>29.9.2016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4A4B-1EF7-418F-B771-0AC7002E9D0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07153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032C7-AF39-4AA6-9902-F5BB858AA0D9}" type="datetimeFigureOut">
              <a:rPr lang="sl-SI" smtClean="0"/>
              <a:t>29.9.2016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84A4B-1EF7-418F-B771-0AC7002E9D0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2898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/>
          <p:nvPr/>
        </p:nvSpPr>
        <p:spPr>
          <a:xfrm>
            <a:off x="0" y="0"/>
            <a:ext cx="9144000" cy="453542"/>
          </a:xfrm>
          <a:prstGeom prst="rect">
            <a:avLst/>
          </a:prstGeom>
          <a:solidFill>
            <a:srgbClr val="EA5A0B">
              <a:alpha val="90000"/>
            </a:srgbClr>
          </a:solidFill>
          <a:ln>
            <a:solidFill>
              <a:srgbClr val="EA5A0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defTabSz="457200"/>
            <a:endParaRPr lang="en-US" dirty="0">
              <a:solidFill>
                <a:prstClr val="white"/>
              </a:solidFill>
              <a:latin typeface="Lato"/>
              <a:cs typeface="Lato"/>
            </a:endParaRPr>
          </a:p>
        </p:txBody>
      </p:sp>
      <p:pic>
        <p:nvPicPr>
          <p:cNvPr id="5" name="Slika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9051" y="5667457"/>
            <a:ext cx="974949" cy="1190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6" name="Slika 3" descr="Logo DOVES - velik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67458"/>
            <a:ext cx="976310" cy="1190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oljeZBesedilom 6"/>
          <p:cNvSpPr txBox="1"/>
          <p:nvPr/>
        </p:nvSpPr>
        <p:spPr>
          <a:xfrm>
            <a:off x="107504" y="453542"/>
            <a:ext cx="9006651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sl-SI" sz="3100" b="1" dirty="0" smtClean="0">
                <a:latin typeface="Albertus Medium" panose="020E0602030304020304" pitchFamily="34" charset="0"/>
              </a:rPr>
              <a:t> LIKOVNO USTVARJANJE</a:t>
            </a:r>
          </a:p>
          <a:p>
            <a:pPr>
              <a:lnSpc>
                <a:spcPct val="150000"/>
              </a:lnSpc>
            </a:pPr>
            <a:r>
              <a:rPr lang="sl-SI" sz="3000" dirty="0" smtClean="0">
                <a:latin typeface="Albertus Medium" panose="020E0602030304020304" pitchFamily="34" charset="0"/>
              </a:rPr>
              <a:t>Likovno ustvarjanje na temo trajnostne mobilnosti.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l-SI" sz="3000" dirty="0" smtClean="0">
                <a:latin typeface="Albertus Medium" panose="020E0602030304020304" pitchFamily="34" charset="0"/>
              </a:rPr>
              <a:t>Vrtec in 1. triada OŠ (okolju prijazno prevozno sredstvo in svojo vlogo na tej poti - risba)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l-SI" sz="3000" dirty="0" smtClean="0">
                <a:latin typeface="Albertus Medium" panose="020E0602030304020304" pitchFamily="34" charset="0"/>
              </a:rPr>
              <a:t>2. in 3. triada OŠ (uporaben izris in prikaz poti – maketa, zemljevid, aplikacija)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l-SI" sz="3000" dirty="0" smtClean="0">
                <a:latin typeface="Albertus Medium" panose="020E0602030304020304" pitchFamily="34" charset="0"/>
              </a:rPr>
              <a:t>Srednja šola in fakulteta </a:t>
            </a:r>
          </a:p>
          <a:p>
            <a:pPr>
              <a:lnSpc>
                <a:spcPct val="150000"/>
              </a:lnSpc>
            </a:pPr>
            <a:r>
              <a:rPr lang="sl-SI" sz="3000" dirty="0" smtClean="0">
                <a:latin typeface="Albertus Medium" panose="020E0602030304020304" pitchFamily="34" charset="0"/>
              </a:rPr>
              <a:t>     (izdelava trajnostnega vozila)</a:t>
            </a:r>
          </a:p>
          <a:p>
            <a:pPr>
              <a:lnSpc>
                <a:spcPct val="150000"/>
              </a:lnSpc>
            </a:pPr>
            <a:endParaRPr lang="sl-SI" sz="3100" dirty="0" smtClean="0">
              <a:latin typeface="Albertus Medium" panose="020E06020303040203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324182"/>
            <a:ext cx="3534043" cy="2500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127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</Words>
  <Application>Microsoft Office PowerPoint</Application>
  <PresentationFormat>Diaprojekcija na zaslonu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</vt:i4>
      </vt:variant>
    </vt:vector>
  </HeadingPairs>
  <TitlesOfParts>
    <vt:vector size="2" baseType="lpstr">
      <vt:lpstr>Officeova tema</vt:lpstr>
      <vt:lpstr>PowerPointova predstavitev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Ekošola</dc:creator>
  <cp:lastModifiedBy>Ekošola</cp:lastModifiedBy>
  <cp:revision>1</cp:revision>
  <dcterms:created xsi:type="dcterms:W3CDTF">2016-09-29T08:28:21Z</dcterms:created>
  <dcterms:modified xsi:type="dcterms:W3CDTF">2016-09-29T08:28:30Z</dcterms:modified>
</cp:coreProperties>
</file>